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479913" cy="302402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2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5994" y="4949049"/>
            <a:ext cx="36107926" cy="10528100"/>
          </a:xfrm>
        </p:spPr>
        <p:txBody>
          <a:bodyPr anchor="b"/>
          <a:lstStyle>
            <a:lvl1pPr algn="ctr">
              <a:defRPr sz="264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989" y="15883154"/>
            <a:ext cx="31859935" cy="7301067"/>
          </a:xfrm>
        </p:spPr>
        <p:txBody>
          <a:bodyPr/>
          <a:lstStyle>
            <a:lvl1pPr marL="0" indent="0" algn="ctr">
              <a:buNone/>
              <a:defRPr sz="10583"/>
            </a:lvl1pPr>
            <a:lvl2pPr marL="2016023" indent="0" algn="ctr">
              <a:buNone/>
              <a:defRPr sz="8819"/>
            </a:lvl2pPr>
            <a:lvl3pPr marL="4032047" indent="0" algn="ctr">
              <a:buNone/>
              <a:defRPr sz="7937"/>
            </a:lvl3pPr>
            <a:lvl4pPr marL="6048070" indent="0" algn="ctr">
              <a:buNone/>
              <a:defRPr sz="7055"/>
            </a:lvl4pPr>
            <a:lvl5pPr marL="8064094" indent="0" algn="ctr">
              <a:buNone/>
              <a:defRPr sz="7055"/>
            </a:lvl5pPr>
            <a:lvl6pPr marL="10080117" indent="0" algn="ctr">
              <a:buNone/>
              <a:defRPr sz="7055"/>
            </a:lvl6pPr>
            <a:lvl7pPr marL="12096140" indent="0" algn="ctr">
              <a:buNone/>
              <a:defRPr sz="7055"/>
            </a:lvl7pPr>
            <a:lvl8pPr marL="14112164" indent="0" algn="ctr">
              <a:buNone/>
              <a:defRPr sz="7055"/>
            </a:lvl8pPr>
            <a:lvl9pPr marL="16128187" indent="0" algn="ctr">
              <a:buNone/>
              <a:defRPr sz="705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25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63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399690" y="1610015"/>
            <a:ext cx="9159731" cy="256272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0496" y="1610015"/>
            <a:ext cx="26948195" cy="256272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46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1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371" y="7539080"/>
            <a:ext cx="36638925" cy="12579118"/>
          </a:xfrm>
        </p:spPr>
        <p:txBody>
          <a:bodyPr anchor="b"/>
          <a:lstStyle>
            <a:lvl1pPr>
              <a:defRPr sz="264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371" y="20237201"/>
            <a:ext cx="36638925" cy="6615061"/>
          </a:xfrm>
        </p:spPr>
        <p:txBody>
          <a:bodyPr/>
          <a:lstStyle>
            <a:lvl1pPr marL="0" indent="0">
              <a:buNone/>
              <a:defRPr sz="10583">
                <a:solidFill>
                  <a:schemeClr val="tx1"/>
                </a:solidFill>
              </a:defRPr>
            </a:lvl1pPr>
            <a:lvl2pPr marL="2016023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2pPr>
            <a:lvl3pPr marL="4032047" indent="0">
              <a:buNone/>
              <a:defRPr sz="7937">
                <a:solidFill>
                  <a:schemeClr val="tx1">
                    <a:tint val="75000"/>
                  </a:schemeClr>
                </a:solidFill>
              </a:defRPr>
            </a:lvl3pPr>
            <a:lvl4pPr marL="604807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4pPr>
            <a:lvl5pPr marL="806409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5pPr>
            <a:lvl6pPr marL="1008011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6pPr>
            <a:lvl7pPr marL="1209614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7pPr>
            <a:lvl8pPr marL="1411216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8pPr>
            <a:lvl9pPr marL="1612818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1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0494" y="8050077"/>
            <a:ext cx="18053963" cy="19187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05456" y="8050077"/>
            <a:ext cx="18053963" cy="19187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0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1610022"/>
            <a:ext cx="36638925" cy="584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31" y="7413073"/>
            <a:ext cx="17970992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31" y="11046105"/>
            <a:ext cx="17970992" cy="16247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05458" y="7413073"/>
            <a:ext cx="18059496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5458" y="11046105"/>
            <a:ext cx="18059496" cy="16247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23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1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9496" y="4354048"/>
            <a:ext cx="21505456" cy="21490205"/>
          </a:xfrm>
        </p:spPr>
        <p:txBody>
          <a:bodyPr/>
          <a:lstStyle>
            <a:lvl1pPr>
              <a:defRPr sz="14110"/>
            </a:lvl1pPr>
            <a:lvl2pPr>
              <a:defRPr sz="12347"/>
            </a:lvl2pPr>
            <a:lvl3pPr>
              <a:defRPr sz="10583"/>
            </a:lvl3pPr>
            <a:lvl4pPr>
              <a:defRPr sz="8819"/>
            </a:lvl4pPr>
            <a:lvl5pPr>
              <a:defRPr sz="8819"/>
            </a:lvl5pPr>
            <a:lvl6pPr>
              <a:defRPr sz="8819"/>
            </a:lvl6pPr>
            <a:lvl7pPr>
              <a:defRPr sz="8819"/>
            </a:lvl7pPr>
            <a:lvl8pPr>
              <a:defRPr sz="8819"/>
            </a:lvl8pPr>
            <a:lvl9pPr>
              <a:defRPr sz="88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31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59496" y="4354048"/>
            <a:ext cx="21505456" cy="21490205"/>
          </a:xfrm>
        </p:spPr>
        <p:txBody>
          <a:bodyPr anchor="t"/>
          <a:lstStyle>
            <a:lvl1pPr marL="0" indent="0">
              <a:buNone/>
              <a:defRPr sz="14110"/>
            </a:lvl1pPr>
            <a:lvl2pPr marL="2016023" indent="0">
              <a:buNone/>
              <a:defRPr sz="12347"/>
            </a:lvl2pPr>
            <a:lvl3pPr marL="4032047" indent="0">
              <a:buNone/>
              <a:defRPr sz="10583"/>
            </a:lvl3pPr>
            <a:lvl4pPr marL="6048070" indent="0">
              <a:buNone/>
              <a:defRPr sz="8819"/>
            </a:lvl4pPr>
            <a:lvl5pPr marL="8064094" indent="0">
              <a:buNone/>
              <a:defRPr sz="8819"/>
            </a:lvl5pPr>
            <a:lvl6pPr marL="10080117" indent="0">
              <a:buNone/>
              <a:defRPr sz="8819"/>
            </a:lvl6pPr>
            <a:lvl7pPr marL="12096140" indent="0">
              <a:buNone/>
              <a:defRPr sz="8819"/>
            </a:lvl7pPr>
            <a:lvl8pPr marL="14112164" indent="0">
              <a:buNone/>
              <a:defRPr sz="8819"/>
            </a:lvl8pPr>
            <a:lvl9pPr marL="16128187" indent="0">
              <a:buNone/>
              <a:defRPr sz="881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49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494" y="1610022"/>
            <a:ext cx="36638925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94" y="8050077"/>
            <a:ext cx="36638925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494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B478-2ACC-4DBB-97FE-985339E17EFA}" type="datetimeFigureOut">
              <a:rPr lang="en-IN" smtClean="0"/>
              <a:t>21-08-2021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1471" y="28028274"/>
            <a:ext cx="14336971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001439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223B-F6BC-42E8-B659-98C0C275C6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5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2047" rtl="0" eaLnBrk="1" latinLnBrk="0" hangingPunct="1">
        <a:lnSpc>
          <a:spcPct val="90000"/>
        </a:lnSpc>
        <a:spcBef>
          <a:spcPct val="0"/>
        </a:spcBef>
        <a:buNone/>
        <a:defRPr sz="19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012" indent="-1008012" algn="l" defTabSz="4032047" rtl="0" eaLnBrk="1" latinLnBrk="0" hangingPunct="1">
        <a:lnSpc>
          <a:spcPct val="90000"/>
        </a:lnSpc>
        <a:spcBef>
          <a:spcPts val="4410"/>
        </a:spcBef>
        <a:buFont typeface="Arial" panose="020B0604020202020204" pitchFamily="34" charset="0"/>
        <a:buChar char="•"/>
        <a:defRPr sz="12347" kern="1200">
          <a:solidFill>
            <a:schemeClr val="tx1"/>
          </a:solidFill>
          <a:latin typeface="+mn-lt"/>
          <a:ea typeface="+mn-ea"/>
          <a:cs typeface="+mn-cs"/>
        </a:defRPr>
      </a:lvl1pPr>
      <a:lvl2pPr marL="302403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10583" kern="1200">
          <a:solidFill>
            <a:schemeClr val="tx1"/>
          </a:solidFill>
          <a:latin typeface="+mn-lt"/>
          <a:ea typeface="+mn-ea"/>
          <a:cs typeface="+mn-cs"/>
        </a:defRPr>
      </a:lvl2pPr>
      <a:lvl3pPr marL="504005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3pPr>
      <a:lvl4pPr marL="705608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907210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108812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310415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5120176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713619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2016023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403204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3pPr>
      <a:lvl4pPr marL="604807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806409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008011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209614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411216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612818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3FD3-276B-4AA6-90D8-0A772710E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9219" y="71157"/>
            <a:ext cx="17830780" cy="3585351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IN" sz="9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your poster (96 Arial) </a:t>
            </a:r>
            <a:br>
              <a:rPr lang="en-IN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67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Author</a:t>
            </a:r>
            <a:r>
              <a:rPr lang="en-IN" sz="6700" u="sng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6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Co-</a:t>
            </a:r>
            <a:r>
              <a:rPr lang="en-IN" sz="67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N" sz="67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uthors (60)</a:t>
            </a:r>
            <a:br>
              <a:rPr lang="en-IN" sz="9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5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(48)</a:t>
            </a:r>
            <a:br>
              <a:rPr lang="en-IN" sz="5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5600" dirty="0">
                <a:latin typeface="Arial" panose="020B0604020202020204" pitchFamily="34" charset="0"/>
                <a:cs typeface="Arial" panose="020B0604020202020204" pitchFamily="34" charset="0"/>
              </a:rPr>
              <a:t>Email id of Corresponding Author (30)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50052-7A34-442B-969F-F855ABFE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9" y="4757954"/>
            <a:ext cx="14197211" cy="1078684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IN" sz="6000" dirty="0">
                <a:solidFill>
                  <a:schemeClr val="accent1"/>
                </a:solidFill>
              </a:rPr>
              <a:t>Introduction (60)</a:t>
            </a:r>
          </a:p>
          <a:p>
            <a:pPr algn="l"/>
            <a:r>
              <a:rPr lang="en-IN" sz="4800" dirty="0"/>
              <a:t>Text (48)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2B26B-1B86-4FA4-8B27-54AB7B22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805" y="0"/>
            <a:ext cx="9277107" cy="207818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BEA529A-C564-4539-BCAB-53C9F5AF29F7}"/>
              </a:ext>
            </a:extLst>
          </p:cNvPr>
          <p:cNvSpPr txBox="1">
            <a:spLocks/>
          </p:cNvSpPr>
          <p:nvPr/>
        </p:nvSpPr>
        <p:spPr>
          <a:xfrm>
            <a:off x="14352389" y="4757954"/>
            <a:ext cx="14197211" cy="10786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>
                <a:solidFill>
                  <a:srgbClr val="FF0000"/>
                </a:solidFill>
              </a:rPr>
              <a:t>Methods and Tools (60)</a:t>
            </a:r>
          </a:p>
          <a:p>
            <a:pPr algn="l"/>
            <a:r>
              <a:rPr lang="en-IN" sz="4800"/>
              <a:t>Text (48)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65F679-F25E-4D81-9B7A-30E5DEB0B0A6}"/>
              </a:ext>
            </a:extLst>
          </p:cNvPr>
          <p:cNvSpPr txBox="1">
            <a:spLocks/>
          </p:cNvSpPr>
          <p:nvPr/>
        </p:nvSpPr>
        <p:spPr>
          <a:xfrm>
            <a:off x="28423989" y="4757954"/>
            <a:ext cx="13860000" cy="10786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 dirty="0">
                <a:solidFill>
                  <a:srgbClr val="00B050"/>
                </a:solidFill>
              </a:rPr>
              <a:t>Results and Discussion (60)</a:t>
            </a:r>
          </a:p>
          <a:p>
            <a:pPr algn="l"/>
            <a:r>
              <a:rPr lang="en-IN" sz="4800" dirty="0"/>
              <a:t>Text (48)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1B12F2-0996-4070-ADCE-C2D8BC744DED}"/>
              </a:ext>
            </a:extLst>
          </p:cNvPr>
          <p:cNvSpPr txBox="1">
            <a:spLocks/>
          </p:cNvSpPr>
          <p:nvPr/>
        </p:nvSpPr>
        <p:spPr>
          <a:xfrm>
            <a:off x="26789" y="16746754"/>
            <a:ext cx="14197211" cy="10786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/>
              <a:t>Results and Discussion (60)</a:t>
            </a:r>
          </a:p>
          <a:p>
            <a:pPr algn="l"/>
            <a:r>
              <a:rPr lang="en-IN" sz="4800"/>
              <a:t>Text (48)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9C212-35A2-40D6-9674-C3D0252FC241}"/>
              </a:ext>
            </a:extLst>
          </p:cNvPr>
          <p:cNvSpPr txBox="1">
            <a:spLocks/>
          </p:cNvSpPr>
          <p:nvPr/>
        </p:nvSpPr>
        <p:spPr>
          <a:xfrm>
            <a:off x="14250789" y="16746754"/>
            <a:ext cx="14197211" cy="10786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/>
              <a:t>Results and Discussion (60)</a:t>
            </a:r>
          </a:p>
          <a:p>
            <a:pPr algn="l"/>
            <a:r>
              <a:rPr lang="en-IN" sz="4800"/>
              <a:t>Text (48)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25CA09-3419-460A-BFCC-8CA2F57CB901}"/>
              </a:ext>
            </a:extLst>
          </p:cNvPr>
          <p:cNvSpPr txBox="1">
            <a:spLocks/>
          </p:cNvSpPr>
          <p:nvPr/>
        </p:nvSpPr>
        <p:spPr>
          <a:xfrm>
            <a:off x="28474789" y="16746754"/>
            <a:ext cx="13824000" cy="10786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/>
              <a:t>Conclusions (60)</a:t>
            </a:r>
          </a:p>
          <a:p>
            <a:pPr algn="l"/>
            <a:r>
              <a:rPr lang="en-IN" sz="4800"/>
              <a:t>Text (48)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CE7FBE-FED9-4D7F-8E3B-CF885698F7BC}"/>
              </a:ext>
            </a:extLst>
          </p:cNvPr>
          <p:cNvSpPr txBox="1">
            <a:spLocks/>
          </p:cNvSpPr>
          <p:nvPr/>
        </p:nvSpPr>
        <p:spPr>
          <a:xfrm>
            <a:off x="179189" y="27567154"/>
            <a:ext cx="41476811" cy="22524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032047" rtl="0" eaLnBrk="1" latinLnBrk="0" hangingPunct="1">
              <a:lnSpc>
                <a:spcPct val="90000"/>
              </a:lnSpc>
              <a:spcBef>
                <a:spcPts val="4410"/>
              </a:spcBef>
              <a:buFont typeface="Arial" panose="020B0604020202020204" pitchFamily="34" charset="0"/>
              <a:buNone/>
              <a:defRPr sz="10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6023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04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4807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09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8011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96140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12164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8187" indent="0" algn="ctr" defTabSz="4032047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7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6000" dirty="0"/>
              <a:t>References and Acknowledgement (60)</a:t>
            </a:r>
          </a:p>
          <a:p>
            <a:pPr algn="l"/>
            <a:r>
              <a:rPr lang="en-IN" sz="4800" dirty="0"/>
              <a:t>Text (48)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9FA03-DD12-43C4-B7FE-10B93CE7AE87}"/>
              </a:ext>
            </a:extLst>
          </p:cNvPr>
          <p:cNvSpPr txBox="1"/>
          <p:nvPr/>
        </p:nvSpPr>
        <p:spPr>
          <a:xfrm>
            <a:off x="9185564" y="133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E85CF-975F-431A-B085-02A7F747C4B9}"/>
              </a:ext>
            </a:extLst>
          </p:cNvPr>
          <p:cNvSpPr txBox="1"/>
          <p:nvPr/>
        </p:nvSpPr>
        <p:spPr>
          <a:xfrm>
            <a:off x="41564" y="236317"/>
            <a:ext cx="80827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/>
              <a:t>Institute Logo</a:t>
            </a:r>
            <a:endParaRPr lang="en-IN" sz="8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87C52-D9C6-437C-BA3E-DDAA40C52943}"/>
              </a:ext>
            </a:extLst>
          </p:cNvPr>
          <p:cNvSpPr/>
          <p:nvPr/>
        </p:nvSpPr>
        <p:spPr>
          <a:xfrm>
            <a:off x="9542553" y="10575554"/>
            <a:ext cx="23691273" cy="5103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Note: If you are using this template, then do not change the size of this slide. It is already set for A0 size. All fonts indicated are suitable for A0 size only.</a:t>
            </a:r>
            <a:endParaRPr lang="en-IN" sz="5500" dirty="0"/>
          </a:p>
        </p:txBody>
      </p:sp>
    </p:spTree>
    <p:extLst>
      <p:ext uri="{BB962C8B-B14F-4D97-AF65-F5344CB8AC3E}">
        <p14:creationId xmlns:p14="http://schemas.microsoft.com/office/powerpoint/2010/main" val="102776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136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your poster (96 Arial)  Presenting Author1, and Co-Authors (60) Affiliation (48) Email id of Corresponding Author (30)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poster (96 Arial)  Authors (60) Affiliation (48)</dc:title>
  <dc:creator>User</dc:creator>
  <cp:lastModifiedBy>Sanjeev Shrivastava</cp:lastModifiedBy>
  <cp:revision>10</cp:revision>
  <cp:lastPrinted>2021-08-17T14:32:04Z</cp:lastPrinted>
  <dcterms:created xsi:type="dcterms:W3CDTF">2021-08-16T15:58:12Z</dcterms:created>
  <dcterms:modified xsi:type="dcterms:W3CDTF">2021-08-21T15:45:13Z</dcterms:modified>
</cp:coreProperties>
</file>